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7" d="100"/>
          <a:sy n="77" d="100"/>
        </p:scale>
        <p:origin x="-12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13D1F-E997-824B-91AF-D7A799B9E62D}" type="datetimeFigureOut">
              <a:rPr lang="en-US" smtClean="0"/>
              <a:t>4/29/09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50D6-BD00-6147-B0BB-A450C4CE01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13D1F-E997-824B-91AF-D7A799B9E62D}" type="datetimeFigureOut">
              <a:rPr lang="en-US" smtClean="0"/>
              <a:t>4/29/09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50D6-BD00-6147-B0BB-A450C4CE01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13D1F-E997-824B-91AF-D7A799B9E62D}" type="datetimeFigureOut">
              <a:rPr lang="en-US" smtClean="0"/>
              <a:t>4/29/09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50D6-BD00-6147-B0BB-A450C4CE01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13D1F-E997-824B-91AF-D7A799B9E62D}" type="datetimeFigureOut">
              <a:rPr lang="en-US" smtClean="0"/>
              <a:t>4/29/09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50D6-BD00-6147-B0BB-A450C4CE01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13D1F-E997-824B-91AF-D7A799B9E62D}" type="datetimeFigureOut">
              <a:rPr lang="en-US" smtClean="0"/>
              <a:t>4/29/09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50D6-BD00-6147-B0BB-A450C4CE01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13D1F-E997-824B-91AF-D7A799B9E62D}" type="datetimeFigureOut">
              <a:rPr lang="en-US" smtClean="0"/>
              <a:t>4/29/09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50D6-BD00-6147-B0BB-A450C4CE01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13D1F-E997-824B-91AF-D7A799B9E62D}" type="datetimeFigureOut">
              <a:rPr lang="en-US" smtClean="0"/>
              <a:t>4/29/09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50D6-BD00-6147-B0BB-A450C4CE01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13D1F-E997-824B-91AF-D7A799B9E62D}" type="datetimeFigureOut">
              <a:rPr lang="en-US" smtClean="0"/>
              <a:t>4/29/09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50D6-BD00-6147-B0BB-A450C4CE01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13D1F-E997-824B-91AF-D7A799B9E62D}" type="datetimeFigureOut">
              <a:rPr lang="en-US" smtClean="0"/>
              <a:t>4/29/09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50D6-BD00-6147-B0BB-A450C4CE01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13D1F-E997-824B-91AF-D7A799B9E62D}" type="datetimeFigureOut">
              <a:rPr lang="en-US" smtClean="0"/>
              <a:t>4/29/09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50D6-BD00-6147-B0BB-A450C4CE01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13D1F-E997-824B-91AF-D7A799B9E62D}" type="datetimeFigureOut">
              <a:rPr lang="en-US" smtClean="0"/>
              <a:t>4/29/09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50D6-BD00-6147-B0BB-A450C4CE01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13D1F-E997-824B-91AF-D7A799B9E62D}" type="datetimeFigureOut">
              <a:rPr lang="en-US" smtClean="0"/>
              <a:t>4/29/09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050D6-BD00-6147-B0BB-A450C4CE01F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22	</a:t>
            </a:r>
            <a:r>
              <a:rPr lang="en-US" dirty="0" smtClean="0"/>
              <a:t>Intelligence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is Intelligence?</a:t>
            </a:r>
          </a:p>
          <a:p>
            <a:r>
              <a:rPr lang="en-US" dirty="0" smtClean="0"/>
              <a:t>By: Roger Kim, Susan Park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One General Ability or Several Specific Abilities?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Label people with the word “intelligence” or quantifying them with a number from some single scale</a:t>
            </a:r>
          </a:p>
          <a:p>
            <a:r>
              <a:rPr lang="en-US" dirty="0" smtClean="0"/>
              <a:t>Factor Analysis: enables researchers to identify clusters of test items that measure a common ability </a:t>
            </a:r>
          </a:p>
          <a:p>
            <a:pPr lvl="1"/>
            <a:r>
              <a:rPr lang="en-US" dirty="0" smtClean="0"/>
              <a:t>Ex) Peter could be good at memorizing </a:t>
            </a:r>
            <a:r>
              <a:rPr lang="en-US" dirty="0" err="1" smtClean="0"/>
              <a:t>vocab</a:t>
            </a:r>
            <a:r>
              <a:rPr lang="en-US" dirty="0" smtClean="0"/>
              <a:t> as well as paragraph comprehension </a:t>
            </a:r>
            <a:r>
              <a:rPr lang="en-US" b="1" dirty="0" smtClean="0"/>
              <a:t>this is a cluster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One General Ability or Several Specific Abilities?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Charles Spearman (1863-1945)</a:t>
            </a:r>
          </a:p>
          <a:p>
            <a:r>
              <a:rPr lang="en-US" dirty="0" smtClean="0"/>
              <a:t>General intelligence (</a:t>
            </a:r>
            <a:r>
              <a:rPr lang="en-US" dirty="0" err="1" smtClean="0"/>
              <a:t>g</a:t>
            </a:r>
            <a:r>
              <a:rPr lang="en-US" dirty="0" smtClean="0"/>
              <a:t>): a factor that underlies the specific factors</a:t>
            </a:r>
          </a:p>
          <a:p>
            <a:pPr lvl="1"/>
            <a:r>
              <a:rPr lang="en-US" dirty="0" smtClean="0"/>
              <a:t>Tendency of abilities to come in a package </a:t>
            </a:r>
          </a:p>
          <a:p>
            <a:pPr lvl="1"/>
            <a:r>
              <a:rPr lang="en-US" dirty="0" smtClean="0"/>
              <a:t>G factor underlies all of our intelligent behavior</a:t>
            </a:r>
          </a:p>
          <a:p>
            <a:pPr lvl="2"/>
            <a:r>
              <a:rPr lang="en-US" dirty="0" smtClean="0"/>
              <a:t>Ex) Peter might be good at generally everything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One General Ability or Several Specific Abilities?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Howard Gardner (1983, 1993a,b, 1995)</a:t>
            </a:r>
          </a:p>
          <a:p>
            <a:r>
              <a:rPr lang="en-US" dirty="0" smtClean="0"/>
              <a:t>Intelligence comes in different packages</a:t>
            </a:r>
          </a:p>
          <a:p>
            <a:r>
              <a:rPr lang="en-US" dirty="0" smtClean="0"/>
              <a:t>Savant syndrome: a condition in which a person otherwise limited in mental ability has an exceptional specific skill, such as in computation or drawing </a:t>
            </a:r>
          </a:p>
          <a:p>
            <a:pPr lvl="1"/>
            <a:r>
              <a:rPr lang="en-US" dirty="0" smtClean="0"/>
              <a:t>They might score low on IQ tests, but have “an island of brilliance” </a:t>
            </a:r>
          </a:p>
          <a:p>
            <a:pPr lvl="2"/>
            <a:r>
              <a:rPr lang="en-US" dirty="0" smtClean="0"/>
              <a:t>Ex) Although Peter might be good at </a:t>
            </a:r>
            <a:r>
              <a:rPr lang="en-US" dirty="0" err="1" smtClean="0"/>
              <a:t>vocab</a:t>
            </a:r>
            <a:r>
              <a:rPr lang="en-US" dirty="0" smtClean="0"/>
              <a:t> etc., he is not good at drawing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One General Ability or Several Specific Abilities?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general intelligence does not give much specific information</a:t>
            </a:r>
          </a:p>
          <a:p>
            <a:r>
              <a:rPr lang="en-US" dirty="0" smtClean="0"/>
              <a:t>Robert Sternberg’s three aspects of intelligence: </a:t>
            </a:r>
          </a:p>
          <a:p>
            <a:pPr lvl="1"/>
            <a:r>
              <a:rPr lang="en-US" dirty="0" smtClean="0"/>
              <a:t>Analytical (academic problem-solving) intelligence: assessed by intelligence tests which have a single right answer</a:t>
            </a:r>
          </a:p>
          <a:p>
            <a:pPr lvl="1"/>
            <a:r>
              <a:rPr lang="en-US" dirty="0" smtClean="0"/>
              <a:t>Creative intelligence: reacting adaptively to new situations and generating new ideas</a:t>
            </a:r>
          </a:p>
          <a:p>
            <a:pPr lvl="1"/>
            <a:r>
              <a:rPr lang="en-US" dirty="0" smtClean="0"/>
              <a:t>Practical intelligence: assessed by everyday tasks which have multiple solutions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One General Ability or Several Specific Abilities?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Sternberg (1998, 1999) and Gardner (1998) agree…</a:t>
            </a:r>
          </a:p>
          <a:p>
            <a:pPr lvl="1"/>
            <a:r>
              <a:rPr lang="en-US" dirty="0" smtClean="0"/>
              <a:t>That multiple abilities can contribute to life success</a:t>
            </a:r>
          </a:p>
          <a:p>
            <a:pPr lvl="1"/>
            <a:r>
              <a:rPr lang="en-US" dirty="0" smtClean="0"/>
              <a:t>That the differing varieties of giftedness add spice to life and challenges for education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322</Words>
  <Application>Microsoft Macintosh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Module 22 Intelligence  </vt:lpstr>
      <vt:lpstr>One General Ability or Several Specific Abilities? </vt:lpstr>
      <vt:lpstr>One General Ability or Several Specific Abilities? </vt:lpstr>
      <vt:lpstr>One General Ability or Several Specific Abilities? </vt:lpstr>
      <vt:lpstr>One General Ability or Several Specific Abilities? </vt:lpstr>
      <vt:lpstr>One General Ability or Several Specific Abilities?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22 Intelligence  </dc:title>
  <dc:creator>Susan Park</dc:creator>
  <cp:lastModifiedBy>Susan Park</cp:lastModifiedBy>
  <cp:revision>3</cp:revision>
  <dcterms:created xsi:type="dcterms:W3CDTF">2009-04-28T23:48:09Z</dcterms:created>
  <dcterms:modified xsi:type="dcterms:W3CDTF">2009-04-29T00:12:06Z</dcterms:modified>
</cp:coreProperties>
</file>